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M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CB7F3-43E1-4F94-BE94-0936B52E678B}" type="datetimeFigureOut">
              <a:rPr lang="fr-ML" smtClean="0"/>
              <a:t>30/04/2022</a:t>
            </a:fld>
            <a:endParaRPr lang="fr-ML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ML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M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FA148-6F27-48EF-AD74-35A26668B60D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86627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962D-F956-4EB9-A47F-35E53FA53163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202307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F4AB-59B1-438C-BF9E-34C873627B6A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219800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D055-076A-4E62-8C57-694E1D3DF3F1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3674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AAD6-2A6E-4C60-B77B-511D15A2A705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522434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249CE-6017-4233-9112-B38EA1575D98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091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83C2-4072-45E5-B0CC-D0B9C6F095EC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363027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F71FD-8EF3-415C-AF39-C2A81899FE8E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2428164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3C2E9-6ACD-4F50-A9AA-1E9A5232E14C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3419496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F084E-22CC-42AC-81ED-1DF69F9461C9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286983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0E2-85FF-4CDE-8994-E3140C1CF63A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71330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B0A0-A4EB-475C-AA6E-013C0CDD79AD}" type="datetime1">
              <a:rPr lang="fr-ML" smtClean="0"/>
              <a:t>30/04/2022</a:t>
            </a:fld>
            <a:endParaRPr lang="fr-M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45534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4C1D-2F8F-4434-A457-CA11BBF2B9AF}" type="datetime1">
              <a:rPr lang="fr-ML" smtClean="0"/>
              <a:t>30/04/2022</a:t>
            </a:fld>
            <a:endParaRPr lang="fr-M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45375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770FA-4CD2-4681-B922-53041B2127AC}" type="datetime1">
              <a:rPr lang="fr-ML" smtClean="0"/>
              <a:t>30/04/2022</a:t>
            </a:fld>
            <a:endParaRPr lang="fr-M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81129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47A9-99F7-48B7-A644-B79028FD0292}" type="datetime1">
              <a:rPr lang="fr-ML" smtClean="0"/>
              <a:t>30/04/2022</a:t>
            </a:fld>
            <a:endParaRPr lang="fr-M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364237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F567-E3CB-40BB-9290-EBF4C1746B11}" type="datetime1">
              <a:rPr lang="fr-ML" smtClean="0"/>
              <a:t>30/04/2022</a:t>
            </a:fld>
            <a:endParaRPr lang="fr-M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301713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4076-77D1-4AE8-BE45-3944B54AC2A3}" type="datetime1">
              <a:rPr lang="fr-ML" smtClean="0"/>
              <a:t>30/04/2022</a:t>
            </a:fld>
            <a:endParaRPr lang="fr-M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712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2992C-A73A-4D42-8220-CEF66AD4EACA}" type="datetime1">
              <a:rPr lang="fr-ML" smtClean="0"/>
              <a:t>30/04/2022</a:t>
            </a:fld>
            <a:endParaRPr lang="fr-M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M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4B0448-61F8-4476-B4B5-3E8CFCDC039E}" type="slidenum">
              <a:rPr lang="fr-ML" smtClean="0"/>
              <a:t>‹N°›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06580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129A2D-23ED-44F3-836E-97DDB1DBD3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ML" dirty="0" err="1"/>
              <a:t>African</a:t>
            </a:r>
            <a:r>
              <a:rPr lang="fr-ML" dirty="0"/>
              <a:t> perspectives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6D9BE8-B3D7-487B-8D2F-3377035A6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ML" dirty="0"/>
              <a:t>About the Project of </a:t>
            </a:r>
            <a:r>
              <a:rPr lang="fr-ML" dirty="0" err="1"/>
              <a:t>LCEs</a:t>
            </a:r>
            <a:r>
              <a:rPr lang="fr-ML" dirty="0"/>
              <a:t> audit standard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5F1707-7A17-4ECE-83DD-72749D6D6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1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22622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AA2747-0AF4-4171-8AD1-84C569E7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ML" dirty="0"/>
              <a:t>I </a:t>
            </a:r>
            <a:r>
              <a:rPr lang="fr-ML" dirty="0" err="1"/>
              <a:t>African</a:t>
            </a:r>
            <a:r>
              <a:rPr lang="fr-ML" dirty="0"/>
              <a:t> </a:t>
            </a:r>
            <a:r>
              <a:rPr lang="fr-ML" dirty="0" err="1"/>
              <a:t>context</a:t>
            </a:r>
            <a:endParaRPr lang="fr-ML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833B0-B269-403B-BE8D-F381F89F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know, Africa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composed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54 states,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accounting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audit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systems</a:t>
            </a:r>
            <a:endParaRPr lang="fr-M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Non-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formal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majority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and Small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represent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huge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part of </a:t>
            </a:r>
            <a:r>
              <a:rPr lang="fr-ML" dirty="0" err="1">
                <a:latin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frican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endParaRPr lang="fr-ML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Financial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markets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connected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to world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financial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networks</a:t>
            </a:r>
          </a:p>
          <a:p>
            <a:pPr algn="just"/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International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financial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organisations (ADB, world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bank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…) are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actors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African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economy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impact the audit system </a:t>
            </a:r>
          </a:p>
          <a:p>
            <a:pPr algn="just"/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ISAs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followed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fr-ML" dirty="0" err="1">
                <a:latin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frican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audit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firms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but no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insurance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about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full application</a:t>
            </a:r>
          </a:p>
          <a:p>
            <a:pPr algn="just"/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reasons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auditing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are: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by holding,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fixed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law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requested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by stakeholders (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share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olders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markets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commercials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partners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…) or public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domain</a:t>
            </a:r>
            <a:endParaRPr lang="fr-ML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Small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ML" dirty="0">
                <a:latin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frica are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generaly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out the scope of audit,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the key </a:t>
            </a:r>
            <a:r>
              <a:rPr lang="fr-ML" dirty="0"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success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LCEs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audit standard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ability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convince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SMEs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about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advantages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compare to the </a:t>
            </a:r>
            <a:r>
              <a:rPr lang="fr-M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cost</a:t>
            </a:r>
            <a:r>
              <a:rPr lang="fr-M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and the audit charges   </a:t>
            </a:r>
            <a:endParaRPr lang="fr-ML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E08D00-1B51-454C-989E-DC1FC8EA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2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343660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5647E-B9A9-4895-9418-8AB21812B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ML" sz="4000" dirty="0"/>
              <a:t>II Is </a:t>
            </a:r>
            <a:r>
              <a:rPr lang="fr-ML" sz="4000" dirty="0" err="1"/>
              <a:t>it</a:t>
            </a:r>
            <a:r>
              <a:rPr lang="fr-ML" sz="4000" dirty="0"/>
              <a:t> </a:t>
            </a:r>
            <a:r>
              <a:rPr lang="fr-ML" sz="4000" dirty="0" err="1"/>
              <a:t>necessary</a:t>
            </a:r>
            <a:r>
              <a:rPr lang="fr-ML" sz="4000" dirty="0"/>
              <a:t> to have a </a:t>
            </a:r>
            <a:r>
              <a:rPr lang="fr-ML" sz="4000" dirty="0" err="1"/>
              <a:t>LCEs</a:t>
            </a:r>
            <a:r>
              <a:rPr lang="fr-ML" sz="4000" dirty="0"/>
              <a:t> audit standard in Africa?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E30016-1455-4955-8AD4-18F81486D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 for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wich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usualy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audited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ISAs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audited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fr-ML" sz="23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LCEs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 standard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diligences and at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lower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medium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interested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audit if the standard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simpler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 audit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cheaper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standard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homogenize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 practices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african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countries.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practice of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international standard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</a:t>
            </a:r>
            <a:r>
              <a:rPr lang="fr-ML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investors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confidence on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african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economical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Africa and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abroad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enlargement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audit scope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toward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international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african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retain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organisations attention (World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ADB,…) to support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help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  <a:r>
              <a:rPr lang="fr-ML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fr-ML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7B7CD3-A3B4-4689-B1D8-C1C85F195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3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42541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7AFFF-E51C-453D-BAA3-236B17832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ML" sz="4000" dirty="0"/>
              <a:t>III How </a:t>
            </a:r>
            <a:r>
              <a:rPr lang="fr-ML" sz="4000" dirty="0" err="1"/>
              <a:t>may</a:t>
            </a:r>
            <a:r>
              <a:rPr lang="fr-ML" sz="4000" dirty="0"/>
              <a:t> </a:t>
            </a:r>
            <a:r>
              <a:rPr lang="fr-ML" sz="4000" dirty="0" err="1"/>
              <a:t>LCEs</a:t>
            </a:r>
            <a:r>
              <a:rPr lang="fr-ML" sz="4000" dirty="0"/>
              <a:t> audit standard </a:t>
            </a:r>
            <a:r>
              <a:rPr lang="fr-ML" sz="4000" dirty="0" err="1"/>
              <a:t>succeed</a:t>
            </a:r>
            <a:r>
              <a:rPr lang="fr-ML" sz="4000" dirty="0"/>
              <a:t> in Africa</a:t>
            </a:r>
            <a:r>
              <a:rPr lang="fr-ML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fr-ML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C8D4FC-2FD4-4DFB-AAEA-056A8A510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explanation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persuade audit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probable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afraid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perspective of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decreasing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explanation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national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authorities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charge of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supervision to persuade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standard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a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downgraded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standard,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simply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due to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complexity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betweeen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IAASB and the main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african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organisations of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accountants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the application of the standard,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probable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standard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prevail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africa in the futur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weight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scope (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groups,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almost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 of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african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Enlarge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audit scope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towards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assist states on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(world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ADB, EU….)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retain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standard and oblige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beneficiaries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audit all of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entities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touched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for exemple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NGOs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associations and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civil society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actors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effort to translate the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 standard and all guidelines, books and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comprehension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in to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languages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africa (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mainly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french,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spanish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portugese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M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arabic</a:t>
            </a:r>
            <a:r>
              <a:rPr lang="fr-M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endParaRPr lang="fr-ML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3C166F-27CE-4281-ABE8-8A914B76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0448-61F8-4476-B4B5-3E8CFCDC039E}" type="slidenum">
              <a:rPr lang="fr-ML" smtClean="0"/>
              <a:t>4</a:t>
            </a:fld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2737644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131</TotalTime>
  <Words>518</Words>
  <Application>Microsoft Office PowerPoint</Application>
  <PresentationFormat>Grand écran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African perspectives</vt:lpstr>
      <vt:lpstr>I African context</vt:lpstr>
      <vt:lpstr>II Is it necessary to have a LCEs audit standard in Africa?</vt:lpstr>
      <vt:lpstr>III How may LCEs audit standard succeed in Africa?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African perspectives</dc:title>
  <dc:creator>MARA</dc:creator>
  <cp:lastModifiedBy>MARA</cp:lastModifiedBy>
  <cp:revision>9</cp:revision>
  <dcterms:created xsi:type="dcterms:W3CDTF">2022-04-29T17:32:27Z</dcterms:created>
  <dcterms:modified xsi:type="dcterms:W3CDTF">2022-04-30T15:58:08Z</dcterms:modified>
</cp:coreProperties>
</file>